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69" r:id="rId6"/>
    <p:sldId id="268" r:id="rId7"/>
    <p:sldId id="258" r:id="rId8"/>
    <p:sldId id="259" r:id="rId9"/>
    <p:sldId id="260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5D4C8-412C-4A6F-8B1B-2CF867264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557E93-542E-458A-9B2C-27BD8D3B13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7D9999-100A-4FFF-9937-22AD5EC30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2770ED-4117-45B9-B9FD-1B630EB88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040049-54F3-4AD2-B1D7-480B91D24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9791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D59DD9-C2CE-42D1-862F-060C54212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4C98E32-05E6-4D42-B5BF-3E2F7561A6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58D707-D55D-4745-93E9-D3EC32C8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B8AA90-8869-4045-B54F-846E0E3FF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7FA6E6-F405-4FFB-97DD-30D027C36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7634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6D6275C-BAEE-45C6-913C-BB8B1542C8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EC1F39A-0701-4D7E-80F6-0402D75956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730156D-EE82-4270-84FF-679F03541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20276A-4061-43FA-9925-1C00592B7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33353AB-4019-452C-B312-3335942A4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5968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868EE9-99B4-45AE-8874-F952BF75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6F4C7F-D4FC-488A-AA75-408D237D3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86C8A8-B0F6-4B51-A2FF-398E76466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2B56F8-35C2-47C9-86E2-3430FDB76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637BC0-2083-47FF-9DA7-24C90C8A4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8528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E63FDB-CEE0-4E83-8886-305266CEB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3B6A0C9-607B-424E-9835-0DA1915FE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E5E142-3330-42D3-B9B5-47FCE424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17CAE8-7EBC-422B-B4EC-801911A9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A65EC4-AEEF-42FA-9219-B8844AD53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5145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76CB57-B189-46C0-A9DF-EB7BD6FD0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27F181-4719-4335-B661-6AC905DC86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78DC9AD-60C2-4347-8D70-21A1BEE475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DD57FEA-8C2B-495D-A1BC-A471885C3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F8E8BB6-9E59-4DB3-8D89-515FD3754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65C3DB7-871F-4BB2-B7F4-1081C8A23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7990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21DDA5-8AAE-45A9-AA82-1F31F1B9B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BFE1A69-3331-45D5-874A-950A974B7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112A9DC-E281-4627-BE97-621030960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AD67D24-8EC9-421D-A8B8-685F51107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E63F895-4514-4778-90F1-D1CD0AA421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86F53F-AF3C-4710-AFF4-34D4B214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1C4BEF3-E386-4101-806E-041BCE8DC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6D59F8D-FED3-44F8-BA14-1DAF5DF24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8849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FE1786-E5FA-4E68-90A9-26984A3C8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4FC98D3-B426-4547-9EFA-79B57FB5E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8D5835E-4B04-4BEC-A8B0-79EC206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29852E9-8AD5-48A7-9BF6-839AC831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4046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8FFE753-C30F-4FA9-8ACD-943BDF728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65AC1CF-25E3-4388-9ED5-F82A34E6A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F631828-31C1-49A2-9216-96FC7BEA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7983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84BE51-AFCD-438B-A0F3-2F42A1804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CDAE19-D86F-4CDC-8518-70D94A978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E01B573-080F-4613-A69E-871D1E9453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8932362-D24E-407C-9C66-D170780C2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7F2EFF-57A1-4E1C-8E1C-EFAE66707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CC0C559-A302-4DD2-98A3-45FE62CDA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918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B5E460-82BC-4E22-A411-10FBD0106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61E39E2-617E-4B5B-8439-826D686FCF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CF382C4-A702-448B-B7CE-AE3623478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B010B0F-EC59-4696-8C17-0B8BEF681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4A9C1E-6A8A-49EC-B798-1C0557917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936569D-84D4-45AC-91FB-581492257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7442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632715F-F38D-4AD1-AC30-4397131C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85219CF-32F7-4BC8-A9B6-B43FB1887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0DB0B9-89F7-49F6-A4AA-E391F86356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29275D-0EC6-411F-A5BE-CD48A89F55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E7FFB83-1083-4B86-9D7F-2770D7AA1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16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dmilenium/cerrojo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dmilenium/cerrojo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dmilenium/cerrojo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80293C7-E22D-454A-9854-AFA549BE29E3}"/>
              </a:ext>
            </a:extLst>
          </p:cNvPr>
          <p:cNvSpPr txBox="1"/>
          <p:nvPr/>
        </p:nvSpPr>
        <p:spPr>
          <a:xfrm>
            <a:off x="1302325" y="193726"/>
            <a:ext cx="8728365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u="sng" dirty="0"/>
              <a:t>CERROJO ELECTRICO CON SERVO</a:t>
            </a:r>
          </a:p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MATERIALES:</a:t>
            </a:r>
          </a:p>
          <a:p>
            <a:pPr marL="285750" indent="-285750">
              <a:buFontTx/>
              <a:buChar char="-"/>
            </a:pPr>
            <a:r>
              <a:rPr lang="es-ES" sz="3200" dirty="0"/>
              <a:t>Servo 9 Kg Dimensiones: 40,5X20,3X28mm</a:t>
            </a:r>
          </a:p>
          <a:p>
            <a:pPr marL="285750" indent="-285750">
              <a:buFontTx/>
              <a:buChar char="-"/>
            </a:pPr>
            <a:r>
              <a:rPr lang="es-ES" sz="3200" dirty="0"/>
              <a:t>Brazo para servo</a:t>
            </a:r>
          </a:p>
          <a:p>
            <a:pPr marL="285750" indent="-285750">
              <a:buFontTx/>
              <a:buChar char="-"/>
            </a:pPr>
            <a:r>
              <a:rPr lang="es-ES" sz="3200" dirty="0"/>
              <a:t>Barra 14 </a:t>
            </a:r>
            <a:r>
              <a:rPr lang="es-ES" sz="3200" dirty="0" err="1"/>
              <a:t>mm.</a:t>
            </a:r>
            <a:r>
              <a:rPr lang="es-ES" sz="3200" dirty="0"/>
              <a:t> </a:t>
            </a:r>
            <a:r>
              <a:rPr lang="es-ES" sz="3200" dirty="0" err="1"/>
              <a:t>diametro</a:t>
            </a:r>
            <a:endParaRPr lang="es-ES" sz="3200" dirty="0"/>
          </a:p>
          <a:p>
            <a:pPr marL="285750" indent="-285750">
              <a:buFontTx/>
              <a:buChar char="-"/>
            </a:pPr>
            <a:r>
              <a:rPr lang="es-ES" sz="3200" dirty="0"/>
              <a:t>Radio de Bicicleta</a:t>
            </a:r>
          </a:p>
          <a:p>
            <a:pPr marL="285750" indent="-285750">
              <a:buFontTx/>
              <a:buChar char="-"/>
            </a:pPr>
            <a:r>
              <a:rPr lang="es-ES" sz="3200" dirty="0"/>
              <a:t>Perfil metálico en L 35 </a:t>
            </a:r>
            <a:r>
              <a:rPr lang="es-ES" sz="3200" dirty="0" err="1"/>
              <a:t>mm.</a:t>
            </a:r>
            <a:r>
              <a:rPr lang="es-ES" sz="3200" dirty="0"/>
              <a:t> y 4 </a:t>
            </a:r>
            <a:r>
              <a:rPr lang="es-ES" sz="3200" dirty="0" err="1"/>
              <a:t>mm.</a:t>
            </a:r>
            <a:r>
              <a:rPr lang="es-ES" sz="3200" dirty="0"/>
              <a:t> de sección. </a:t>
            </a:r>
          </a:p>
          <a:p>
            <a:r>
              <a:rPr lang="es-ES" sz="3200" dirty="0"/>
              <a:t>        (2 piezas de 75 mm y 1 de 80 </a:t>
            </a:r>
            <a:r>
              <a:rPr lang="es-ES" sz="3200" dirty="0" err="1"/>
              <a:t>mm.</a:t>
            </a:r>
            <a:r>
              <a:rPr lang="es-ES" sz="3200" dirty="0"/>
              <a:t> de longitud)</a:t>
            </a:r>
          </a:p>
          <a:p>
            <a:r>
              <a:rPr lang="es-ES" sz="3200" dirty="0"/>
              <a:t>- 3 piezas fabricadas con la impresora 3D </a:t>
            </a:r>
          </a:p>
          <a:p>
            <a:r>
              <a:rPr lang="es-ES" dirty="0"/>
              <a:t>        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7439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D35175A-B855-491C-A354-6A6E1C648BC0}"/>
              </a:ext>
            </a:extLst>
          </p:cNvPr>
          <p:cNvSpPr txBox="1"/>
          <p:nvPr/>
        </p:nvSpPr>
        <p:spPr>
          <a:xfrm>
            <a:off x="1884216" y="0"/>
            <a:ext cx="8728365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Imagen del servo dentro de la pieza soporte, con el brazo montado y el radio de bicicleta ya doblado y cortado a medida: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17F1386-B3CD-4663-9AC5-D69CB900D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090" y="3201471"/>
            <a:ext cx="4378038" cy="317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13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D35175A-B855-491C-A354-6A6E1C648BC0}"/>
              </a:ext>
            </a:extLst>
          </p:cNvPr>
          <p:cNvSpPr txBox="1"/>
          <p:nvPr/>
        </p:nvSpPr>
        <p:spPr>
          <a:xfrm>
            <a:off x="1884216" y="0"/>
            <a:ext cx="8728365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Imagen del cerrojo con las piezas internas ya montadas: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A5E5829-27A6-43DF-A7B6-510FD568C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763" y="2929665"/>
            <a:ext cx="5516707" cy="353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99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D35175A-B855-491C-A354-6A6E1C648BC0}"/>
              </a:ext>
            </a:extLst>
          </p:cNvPr>
          <p:cNvSpPr txBox="1"/>
          <p:nvPr/>
        </p:nvSpPr>
        <p:spPr>
          <a:xfrm>
            <a:off x="1884216" y="0"/>
            <a:ext cx="87283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Imagen del cerrojo con las tapas puestas: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4D36EDE-0E03-461B-A469-713AA8D25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090" y="3109514"/>
            <a:ext cx="4702319" cy="339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658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3826FAD-987C-4035-8D04-F06F785A7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237" y="623453"/>
            <a:ext cx="2389187" cy="251330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DAC5D88-8E2F-46EC-9712-04C5554E9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2391" y="951632"/>
            <a:ext cx="2866573" cy="167640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EDADE49-B3EB-4D80-90E9-CDF3BB74C5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0975" y="494215"/>
            <a:ext cx="4210050" cy="277177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23CC029-B8B1-4951-A8A0-3940F4FFDA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8348" y="3915643"/>
            <a:ext cx="3838575" cy="199072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2616C56-D1B7-4AFA-B04F-E51C29CB46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319109" y="3306043"/>
            <a:ext cx="2476500" cy="36957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30D55D2-5CE6-4488-8DFD-E4411E3E0E6A}"/>
              </a:ext>
            </a:extLst>
          </p:cNvPr>
          <p:cNvSpPr txBox="1"/>
          <p:nvPr/>
        </p:nvSpPr>
        <p:spPr>
          <a:xfrm>
            <a:off x="3589609" y="38678"/>
            <a:ext cx="44455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u="sng" dirty="0"/>
              <a:t>MATERIALES NECESARIOS</a:t>
            </a:r>
          </a:p>
        </p:txBody>
      </p:sp>
    </p:spTree>
    <p:extLst>
      <p:ext uri="{BB962C8B-B14F-4D97-AF65-F5344CB8AC3E}">
        <p14:creationId xmlns:p14="http://schemas.microsoft.com/office/powerpoint/2010/main" val="766986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AB6D85F-CFA4-4946-8035-CA7A4A7CAD7C}"/>
              </a:ext>
            </a:extLst>
          </p:cNvPr>
          <p:cNvSpPr txBox="1"/>
          <p:nvPr/>
        </p:nvSpPr>
        <p:spPr>
          <a:xfrm>
            <a:off x="1302325" y="193726"/>
            <a:ext cx="8728365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u="sng" dirty="0"/>
              <a:t>FABRICACIÓN</a:t>
            </a:r>
          </a:p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Soldar las 2 piezas de 75 </a:t>
            </a:r>
            <a:r>
              <a:rPr lang="es-ES" sz="3200" dirty="0" err="1"/>
              <a:t>mm.</a:t>
            </a:r>
            <a:r>
              <a:rPr lang="es-ES" sz="3200" dirty="0"/>
              <a:t> Tal y como aparece en la foto:</a:t>
            </a:r>
          </a:p>
          <a:p>
            <a:endParaRPr lang="es-ES" sz="3200" dirty="0"/>
          </a:p>
          <a:p>
            <a:r>
              <a:rPr lang="es-ES" dirty="0"/>
              <a:t>        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472B446-7706-473A-AE2B-D476E2A9D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5275" y="3429000"/>
            <a:ext cx="5306290" cy="329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24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AB6D85F-CFA4-4946-8035-CA7A4A7CAD7C}"/>
              </a:ext>
            </a:extLst>
          </p:cNvPr>
          <p:cNvSpPr txBox="1"/>
          <p:nvPr/>
        </p:nvSpPr>
        <p:spPr>
          <a:xfrm>
            <a:off x="1357744" y="0"/>
            <a:ext cx="8728365" cy="8032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Mecanizar la pieza soldada y la otra de 80 </a:t>
            </a:r>
            <a:r>
              <a:rPr lang="es-ES" sz="3200" dirty="0" err="1"/>
              <a:t>mm.</a:t>
            </a:r>
            <a:r>
              <a:rPr lang="es-ES" sz="3200" dirty="0"/>
              <a:t> como se indica en la foto:</a:t>
            </a:r>
          </a:p>
          <a:p>
            <a:endParaRPr lang="es-ES" sz="3200" dirty="0"/>
          </a:p>
          <a:p>
            <a:endParaRPr lang="es-ES" sz="3200" dirty="0"/>
          </a:p>
          <a:p>
            <a:endParaRPr lang="es-ES" sz="3200" dirty="0"/>
          </a:p>
          <a:p>
            <a:endParaRPr lang="es-ES" sz="3200" dirty="0"/>
          </a:p>
          <a:p>
            <a:endParaRPr lang="es-ES" sz="3200" dirty="0"/>
          </a:p>
          <a:p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Los agujeros de la base se utilizaran para fijar el cerrojo a la puerta y al marco.  </a:t>
            </a:r>
          </a:p>
          <a:p>
            <a:endParaRPr lang="es-ES" sz="3200" dirty="0"/>
          </a:p>
          <a:p>
            <a:r>
              <a:rPr lang="es-ES" dirty="0"/>
              <a:t>        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8A5277ED-D7A3-47F5-B212-90708845E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2392" y="2716940"/>
            <a:ext cx="4629680" cy="292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242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AB6D85F-CFA4-4946-8035-CA7A4A7CAD7C}"/>
              </a:ext>
            </a:extLst>
          </p:cNvPr>
          <p:cNvSpPr txBox="1"/>
          <p:nvPr/>
        </p:nvSpPr>
        <p:spPr>
          <a:xfrm>
            <a:off x="1288471" y="-124691"/>
            <a:ext cx="872836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El centro de los agujeros para la barra, esta situado a 15 </a:t>
            </a:r>
            <a:r>
              <a:rPr lang="es-ES" sz="3200" dirty="0" err="1"/>
              <a:t>mm.</a:t>
            </a:r>
            <a:r>
              <a:rPr lang="es-ES" sz="3200" dirty="0"/>
              <a:t> de los extremos más cercanos.  </a:t>
            </a:r>
          </a:p>
          <a:p>
            <a:endParaRPr lang="es-ES" sz="3200" dirty="0"/>
          </a:p>
          <a:p>
            <a:r>
              <a:rPr lang="es-ES" dirty="0"/>
              <a:t>        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9AC4C04-4467-46F3-A45E-8B608D515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6026" y="2528961"/>
            <a:ext cx="5030119" cy="414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022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AB6D85F-CFA4-4946-8035-CA7A4A7CAD7C}"/>
              </a:ext>
            </a:extLst>
          </p:cNvPr>
          <p:cNvSpPr txBox="1"/>
          <p:nvPr/>
        </p:nvSpPr>
        <p:spPr>
          <a:xfrm>
            <a:off x="1884216" y="0"/>
            <a:ext cx="8728365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La barra que he utilizado mide 108 </a:t>
            </a:r>
            <a:r>
              <a:rPr lang="es-ES" sz="3200" dirty="0" err="1"/>
              <a:t>mm.</a:t>
            </a:r>
            <a:r>
              <a:rPr lang="es-ES" sz="3200" dirty="0"/>
              <a:t> Y le he practicado un agujero de 2.5 </a:t>
            </a:r>
            <a:r>
              <a:rPr lang="es-ES" sz="3200" dirty="0" err="1"/>
              <a:t>mm.</a:t>
            </a:r>
            <a:r>
              <a:rPr lang="es-ES" sz="3200" dirty="0"/>
              <a:t> de diámetro a 40 </a:t>
            </a:r>
            <a:r>
              <a:rPr lang="es-ES" sz="3200" dirty="0" err="1"/>
              <a:t>mm.</a:t>
            </a:r>
            <a:r>
              <a:rPr lang="es-ES" sz="3200" dirty="0"/>
              <a:t> de un extremo.</a:t>
            </a:r>
          </a:p>
          <a:p>
            <a:r>
              <a:rPr lang="es-ES" sz="3200" dirty="0"/>
              <a:t>Por este agujero se introducirá el radio de bicicleta. </a:t>
            </a:r>
          </a:p>
          <a:p>
            <a:endParaRPr lang="es-ES" sz="3200" dirty="0"/>
          </a:p>
          <a:p>
            <a:r>
              <a:rPr lang="es-ES" dirty="0"/>
              <a:t>        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64D6AE1-8B5C-4479-8475-8910E33F4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87" y="3595254"/>
            <a:ext cx="10791825" cy="309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170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CA71BCF-9FF0-4E4C-8815-441BEF05E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647" y="2155681"/>
            <a:ext cx="4048125" cy="387667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C1F024D-DB7E-46E7-A2C4-D6252B5CA184}"/>
              </a:ext>
            </a:extLst>
          </p:cNvPr>
          <p:cNvSpPr txBox="1"/>
          <p:nvPr/>
        </p:nvSpPr>
        <p:spPr>
          <a:xfrm>
            <a:off x="1884216" y="0"/>
            <a:ext cx="872836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3"/>
              </a:rPr>
              <a:t>https://github.com/redmilenium/cerrojo</a:t>
            </a:r>
            <a:endParaRPr lang="es-ES" sz="3200" dirty="0"/>
          </a:p>
          <a:p>
            <a:r>
              <a:rPr lang="es-ES" sz="3200" dirty="0"/>
              <a:t>Pieza soporte para el servo:</a:t>
            </a:r>
            <a:r>
              <a:rPr lang="es-ES" dirty="0"/>
              <a:t>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1181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94A7C48-1BEE-4C5F-886E-88462E17B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8458" y="1846659"/>
            <a:ext cx="6258791" cy="470612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49C55AA-7E5B-45E5-A08C-EF6562FDB3E9}"/>
              </a:ext>
            </a:extLst>
          </p:cNvPr>
          <p:cNvSpPr txBox="1"/>
          <p:nvPr/>
        </p:nvSpPr>
        <p:spPr>
          <a:xfrm>
            <a:off x="1884216" y="0"/>
            <a:ext cx="872836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3"/>
              </a:rPr>
              <a:t>https://github.com/redmilenium/cerrojo</a:t>
            </a:r>
            <a:endParaRPr lang="es-ES" sz="3200" dirty="0"/>
          </a:p>
          <a:p>
            <a:r>
              <a:rPr lang="es-ES" sz="3200" dirty="0"/>
              <a:t>Pieza caja parte servo y barra:</a:t>
            </a:r>
            <a:r>
              <a:rPr lang="es-ES" dirty="0"/>
              <a:t>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12387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65C85BF-EB06-4BD3-801A-ADAC89B69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486" y="2236644"/>
            <a:ext cx="5143500" cy="371475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D35175A-B855-491C-A354-6A6E1C648BC0}"/>
              </a:ext>
            </a:extLst>
          </p:cNvPr>
          <p:cNvSpPr txBox="1"/>
          <p:nvPr/>
        </p:nvSpPr>
        <p:spPr>
          <a:xfrm>
            <a:off x="1884216" y="0"/>
            <a:ext cx="872836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3"/>
              </a:rPr>
              <a:t>https://github.com/redmilenium/cerrojo</a:t>
            </a:r>
            <a:endParaRPr lang="es-ES" sz="3200" dirty="0"/>
          </a:p>
          <a:p>
            <a:r>
              <a:rPr lang="es-ES" sz="3200" dirty="0"/>
              <a:t>Pieza caja para el perfil de 80 </a:t>
            </a:r>
            <a:r>
              <a:rPr lang="es-ES" sz="3200" dirty="0" err="1"/>
              <a:t>mm.</a:t>
            </a:r>
            <a:r>
              <a:rPr lang="es-ES" sz="3200" dirty="0"/>
              <a:t>:</a:t>
            </a:r>
            <a:r>
              <a:rPr lang="es-ES" dirty="0"/>
              <a:t>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22210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433</Words>
  <Application>Microsoft Office PowerPoint</Application>
  <PresentationFormat>Panorámica</PresentationFormat>
  <Paragraphs>83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JOSEMA</dc:creator>
  <cp:lastModifiedBy>JOSEMA</cp:lastModifiedBy>
  <cp:revision>17</cp:revision>
  <dcterms:created xsi:type="dcterms:W3CDTF">2020-02-10T17:09:17Z</dcterms:created>
  <dcterms:modified xsi:type="dcterms:W3CDTF">2020-02-11T16:39:19Z</dcterms:modified>
</cp:coreProperties>
</file>

<file path=docProps/thumbnail.jpeg>
</file>